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B9"/>
    <a:srgbClr val="DCDAC7"/>
    <a:srgbClr val="D9E7C5"/>
    <a:srgbClr val="FB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>
        <p:scale>
          <a:sx n="106" d="100"/>
          <a:sy n="106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9BE7-69F6-947E-A723-B51D3CBC2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D060-CC93-3214-D76D-6120C16A4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8DBA-7A7E-EFDD-5DC8-4A028B82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6A1D6-E97F-FB6E-851E-320F8130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110B-1D5E-4B42-3456-1D64579F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7D69-1B34-DEDB-934B-B2F6B16F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AB200-6508-0017-77F8-11AF8E7B4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1AB6E-B8E0-9C2E-6C88-0F6FE4EF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73830-9386-264F-7575-FC40548D3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0D019-F29C-0946-269E-EA617DC0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BFE65-225A-D7AF-8C7F-D37E479D7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ADAD0-398F-EDBF-D11E-535E556D0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F2E4-8AD3-C50D-F52E-AE38CDF8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A09F4-0BAE-CD97-7926-ED4B80FD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4C3F1-0054-06B9-F180-42031DC6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7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B8E5-AD21-9F1D-1D25-F25802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24FF-6E50-CDDE-7E29-4862DEB5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8E252-BDE0-048D-84F8-40ACFBB3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404B6-4F41-88EA-382E-F92F56B6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9F6C6-6077-69B8-4C3F-6C78CB87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2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EB60-FD16-9C06-B2F4-CDD622F3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9F8C8-F169-32DE-2DAE-5F1F52CAA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E848-2C02-C8FD-A717-F5C835808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ECA8-BBFF-8057-D92E-C6D8091E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3E85-BF37-9F6C-83E7-36816E77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4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4B1E-6B12-90AF-4336-0BCE5A6E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C2686-F95C-3275-ADAE-D3B8A6455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6449-5BA0-265F-C022-03ECE747E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03B54-6B8E-663B-0A07-7B812616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41FDD-8680-DEEA-C4E4-DD31358B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DCDAC-3FB4-9FDB-5AF3-F8BD977B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771C-538F-1ECB-CB35-D5252C87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1E16B-E5D5-D33B-17EF-245DA3082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CF07A-92EE-5CAC-7A48-634B6AE8A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997A5-609E-0BDA-F0AB-168DAE6B0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48E9A0-8616-26D8-8FE3-7A42CF9D9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AEA68-AB68-5488-B122-2E4E5FDE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2E8E1-9D2D-ADAA-9D3C-AEF10359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AFD55-6950-A9B2-EAEE-E9E8A817D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2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ED13-DC85-CA70-73AD-575DC3A1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5F94B-4B38-15AA-8D18-E5F9565B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21AC7-815C-8DD6-A6C2-2E42D6531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6B9AE5-81AE-81E5-83A6-4A8270A5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54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9F0211-5245-2D64-EEAA-23367847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6BAAF-0D6A-F208-C319-5AA29BCD6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5C546-A0F6-9CDE-5E17-37131CD1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0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FA17-5D4F-F433-BE07-3BADC34E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40651-BB59-44B1-8FCF-2F826FB70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BF7DB-6EE2-1FF0-EFD0-1AB9E3888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9E687-3C12-F3A4-B6A8-4A3037CA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9BBCB-5010-F76B-8AA6-4F5981B9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7C503-EED5-AB11-2884-D30BBAE0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7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1DF0-71D2-9D07-CF89-569BE276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28A5A-7D24-00A1-418D-112803F68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B377B-A00A-29D4-2610-409B7D237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65208-BC15-0D39-D92F-F8A3B1FF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27C68-DC6B-44A7-CA9B-FE8A99F86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7FD6E-7C3C-3DB1-D23F-7F2C9329F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8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A43D0-A21D-3382-3109-E41481FD6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B8350-2A60-5943-CA5F-869165668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4B0C-5274-9BF8-8F79-6E12329D2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1E2E-5D81-4551-9D69-1CBB7D69DA1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66C63-7C35-29A5-B05B-8CF61F044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B849C-64AE-C83A-262A-E8AB634DF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361EC-B5B9-445C-8978-12A4BF33B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5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4546600" cy="68580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61ADB-545D-8977-74A0-646F1686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89" y="1616154"/>
            <a:ext cx="6926178" cy="2866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84557-F97E-5E2D-3941-221C11B0DF8D}"/>
              </a:ext>
            </a:extLst>
          </p:cNvPr>
          <p:cNvSpPr txBox="1"/>
          <p:nvPr/>
        </p:nvSpPr>
        <p:spPr>
          <a:xfrm>
            <a:off x="0" y="2572557"/>
            <a:ext cx="454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 Thin" panose="00000300000000000000" pitchFamily="2" charset="0"/>
              </a:rPr>
              <a:t>CSCI-455 Senior Project</a:t>
            </a:r>
          </a:p>
          <a:p>
            <a:pPr algn="ctr"/>
            <a:r>
              <a:rPr lang="en-US" sz="2800" dirty="0">
                <a:latin typeface="Mont Thin" panose="00000300000000000000" pitchFamily="2" charset="0"/>
              </a:rPr>
              <a:t>Midsemester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4E844-A644-A1AD-7473-BBEB70DBB606}"/>
              </a:ext>
            </a:extLst>
          </p:cNvPr>
          <p:cNvSpPr txBox="1"/>
          <p:nvPr/>
        </p:nvSpPr>
        <p:spPr>
          <a:xfrm>
            <a:off x="883820" y="3602864"/>
            <a:ext cx="2584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 Thin" panose="00000300000000000000" pitchFamily="2" charset="0"/>
              </a:rPr>
              <a:t>Aloysius Arno Wiputra	1244139</a:t>
            </a:r>
          </a:p>
          <a:p>
            <a:pPr algn="just"/>
            <a:r>
              <a:rPr lang="en-US" sz="1100" b="1" dirty="0" err="1">
                <a:latin typeface="Mont Thin" panose="00000300000000000000" pitchFamily="2" charset="0"/>
              </a:rPr>
              <a:t>Hetul</a:t>
            </a:r>
            <a:r>
              <a:rPr lang="en-US" sz="1100" b="1" dirty="0">
                <a:latin typeface="Mont Thin" panose="00000300000000000000" pitchFamily="2" charset="0"/>
              </a:rPr>
              <a:t> Patel		1250935</a:t>
            </a:r>
          </a:p>
          <a:p>
            <a:pPr algn="just"/>
            <a:r>
              <a:rPr lang="en-US" sz="1100" b="1" dirty="0" err="1">
                <a:latin typeface="Mont Thin" panose="00000300000000000000" pitchFamily="2" charset="0"/>
              </a:rPr>
              <a:t>Ruchira</a:t>
            </a:r>
            <a:r>
              <a:rPr lang="en-US" sz="1100" b="1" dirty="0">
                <a:latin typeface="Mont Thin" panose="00000300000000000000" pitchFamily="2" charset="0"/>
              </a:rPr>
              <a:t> Bunga	1262634</a:t>
            </a:r>
          </a:p>
        </p:txBody>
      </p:sp>
    </p:spTree>
    <p:extLst>
      <p:ext uri="{BB962C8B-B14F-4D97-AF65-F5344CB8AC3E}">
        <p14:creationId xmlns:p14="http://schemas.microsoft.com/office/powerpoint/2010/main" val="3813292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Individual page designs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560653"/>
            <a:ext cx="98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 document included the drafts of the individual page designs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81353-2421-8482-3C9D-260492C5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038350"/>
            <a:ext cx="3861160" cy="4654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D33FF5-BE0B-05E7-3CD1-41453CBC4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310" y="2038350"/>
            <a:ext cx="3801100" cy="460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front end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coding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699153"/>
            <a:ext cx="98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Codebase for the designs with html and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css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 has been 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8D543-8A4A-271E-F693-D747C6D9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436171"/>
            <a:ext cx="6140450" cy="2125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2B3153-F109-AFAB-4195-7189132E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4700854"/>
            <a:ext cx="3201148" cy="1661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E69640-0EA5-353D-6E52-55E4CAEB7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8"/>
          <a:stretch/>
        </p:blipFill>
        <p:spPr>
          <a:xfrm>
            <a:off x="3444875" y="4700855"/>
            <a:ext cx="2892425" cy="1661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983A38-C5A2-BFBB-888A-BABE1C5AC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2436171"/>
            <a:ext cx="5429250" cy="250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0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61ADB-545D-8977-74A0-646F1686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68" y="409654"/>
            <a:ext cx="4669589" cy="1932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D6463-8C02-392F-229A-F0B835CDA8AA}"/>
              </a:ext>
            </a:extLst>
          </p:cNvPr>
          <p:cNvSpPr txBox="1"/>
          <p:nvPr/>
        </p:nvSpPr>
        <p:spPr>
          <a:xfrm>
            <a:off x="2617736" y="2921168"/>
            <a:ext cx="6370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Mont Thin" panose="00000300000000000000" pitchFamily="2" charset="0"/>
                <a:ea typeface="Noto Serif" panose="02020600060500020200" pitchFamily="18" charset="0"/>
                <a:cs typeface="Noto Serif" panose="02020600060500020200" pitchFamily="18" charset="0"/>
              </a:rPr>
              <a:t>T H A N K   Y O U</a:t>
            </a:r>
          </a:p>
        </p:txBody>
      </p:sp>
    </p:spTree>
    <p:extLst>
      <p:ext uri="{BB962C8B-B14F-4D97-AF65-F5344CB8AC3E}">
        <p14:creationId xmlns:p14="http://schemas.microsoft.com/office/powerpoint/2010/main" val="232958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0" y="21658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summary of tasks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632571-265D-F6D3-D9F5-6C982BD71258}"/>
              </a:ext>
            </a:extLst>
          </p:cNvPr>
          <p:cNvSpPr/>
          <p:nvPr/>
        </p:nvSpPr>
        <p:spPr>
          <a:xfrm>
            <a:off x="419100" y="1530350"/>
            <a:ext cx="1371600" cy="137160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B28EF1-8E5B-51CF-61C0-4E4A102F0316}"/>
              </a:ext>
            </a:extLst>
          </p:cNvPr>
          <p:cNvSpPr/>
          <p:nvPr/>
        </p:nvSpPr>
        <p:spPr>
          <a:xfrm>
            <a:off x="419100" y="3276600"/>
            <a:ext cx="1371600" cy="137160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6DCDB-724D-EA29-1DC3-944D88D33AED}"/>
              </a:ext>
            </a:extLst>
          </p:cNvPr>
          <p:cNvSpPr/>
          <p:nvPr/>
        </p:nvSpPr>
        <p:spPr>
          <a:xfrm>
            <a:off x="419100" y="5022850"/>
            <a:ext cx="1371600" cy="137160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B4C86F-42C7-FDA3-F4E4-B2860B38E2F2}"/>
              </a:ext>
            </a:extLst>
          </p:cNvPr>
          <p:cNvSpPr/>
          <p:nvPr/>
        </p:nvSpPr>
        <p:spPr>
          <a:xfrm>
            <a:off x="2165350" y="181265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version control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C5E6E23-6515-3393-5538-6B00B287C15B}"/>
              </a:ext>
            </a:extLst>
          </p:cNvPr>
          <p:cNvSpPr/>
          <p:nvPr/>
        </p:nvSpPr>
        <p:spPr>
          <a:xfrm>
            <a:off x="4254499" y="1815560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database hosting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03168C-0E44-6786-AE24-D5D614285CCE}"/>
              </a:ext>
            </a:extLst>
          </p:cNvPr>
          <p:cNvSpPr/>
          <p:nvPr/>
        </p:nvSpPr>
        <p:spPr>
          <a:xfrm>
            <a:off x="6338887" y="181265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scraper design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EB07259-8C25-F4D9-18E6-7C3CDA8CC2C6}"/>
              </a:ext>
            </a:extLst>
          </p:cNvPr>
          <p:cNvSpPr/>
          <p:nvPr/>
        </p:nvSpPr>
        <p:spPr>
          <a:xfrm>
            <a:off x="10377487" y="181265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back end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coding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DE3D69B-140D-DC87-7493-433E664E2B99}"/>
              </a:ext>
            </a:extLst>
          </p:cNvPr>
          <p:cNvSpPr/>
          <p:nvPr/>
        </p:nvSpPr>
        <p:spPr>
          <a:xfrm>
            <a:off x="2165350" y="3549560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encryption design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CDC164-42EC-623F-B835-BC6B5C1265D6}"/>
              </a:ext>
            </a:extLst>
          </p:cNvPr>
          <p:cNvSpPr/>
          <p:nvPr/>
        </p:nvSpPr>
        <p:spPr>
          <a:xfrm>
            <a:off x="4254500" y="3549560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database design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D504510-0F90-5C20-3C6C-C8C78A41081F}"/>
              </a:ext>
            </a:extLst>
          </p:cNvPr>
          <p:cNvSpPr/>
          <p:nvPr/>
        </p:nvSpPr>
        <p:spPr>
          <a:xfrm>
            <a:off x="6338887" y="3549560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Input sanitation design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71D225-4953-00F9-898B-0A7DBCCDBCA0}"/>
              </a:ext>
            </a:extLst>
          </p:cNvPr>
          <p:cNvSpPr/>
          <p:nvPr/>
        </p:nvSpPr>
        <p:spPr>
          <a:xfrm>
            <a:off x="8428036" y="3543120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machine learning implementations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EFCA5E-11C6-8DD3-F1B4-CD5373170517}"/>
              </a:ext>
            </a:extLst>
          </p:cNvPr>
          <p:cNvSpPr/>
          <p:nvPr/>
        </p:nvSpPr>
        <p:spPr>
          <a:xfrm>
            <a:off x="2165350" y="528646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 language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66DAC8D-3CEE-E74C-FC18-AD989A55B4C0}"/>
              </a:ext>
            </a:extLst>
          </p:cNvPr>
          <p:cNvSpPr/>
          <p:nvPr/>
        </p:nvSpPr>
        <p:spPr>
          <a:xfrm>
            <a:off x="10377487" y="528646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front end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coding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B2792E8-D748-46F5-A9F8-AC6B6F17407C}"/>
              </a:ext>
            </a:extLst>
          </p:cNvPr>
          <p:cNvSpPr/>
          <p:nvPr/>
        </p:nvSpPr>
        <p:spPr>
          <a:xfrm>
            <a:off x="4254500" y="528646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logo design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0623DC3-68A2-4DE8-0571-4FE4EBC8F281}"/>
              </a:ext>
            </a:extLst>
          </p:cNvPr>
          <p:cNvSpPr/>
          <p:nvPr/>
        </p:nvSpPr>
        <p:spPr>
          <a:xfrm>
            <a:off x="6338887" y="5286465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Individual page designs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41B1C0-DC27-E637-1ABF-81CA62F3985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879850" y="2225495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D2BB9B-273D-C3A3-DBE0-CFF45FA04045}"/>
              </a:ext>
            </a:extLst>
          </p:cNvPr>
          <p:cNvCxnSpPr>
            <a:cxnSpLocks/>
          </p:cNvCxnSpPr>
          <p:nvPr/>
        </p:nvCxnSpPr>
        <p:spPr>
          <a:xfrm>
            <a:off x="5978525" y="2212370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6874F7-B4CA-4E91-E402-D37970F101D9}"/>
              </a:ext>
            </a:extLst>
          </p:cNvPr>
          <p:cNvCxnSpPr>
            <a:cxnSpLocks/>
          </p:cNvCxnSpPr>
          <p:nvPr/>
        </p:nvCxnSpPr>
        <p:spPr>
          <a:xfrm>
            <a:off x="3877469" y="3962400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284B46-7AF6-D36C-51C0-C112829C8E2D}"/>
              </a:ext>
            </a:extLst>
          </p:cNvPr>
          <p:cNvCxnSpPr>
            <a:cxnSpLocks/>
          </p:cNvCxnSpPr>
          <p:nvPr/>
        </p:nvCxnSpPr>
        <p:spPr>
          <a:xfrm>
            <a:off x="5971382" y="3956590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18C0CF9-D684-3F84-400A-91C90B313D97}"/>
              </a:ext>
            </a:extLst>
          </p:cNvPr>
          <p:cNvCxnSpPr>
            <a:cxnSpLocks/>
          </p:cNvCxnSpPr>
          <p:nvPr/>
        </p:nvCxnSpPr>
        <p:spPr>
          <a:xfrm>
            <a:off x="8053387" y="3971102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D104220-52BA-4311-AC23-C11B4375C251}"/>
              </a:ext>
            </a:extLst>
          </p:cNvPr>
          <p:cNvCxnSpPr>
            <a:cxnSpLocks/>
          </p:cNvCxnSpPr>
          <p:nvPr/>
        </p:nvCxnSpPr>
        <p:spPr>
          <a:xfrm>
            <a:off x="3875088" y="5693495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579F7FF-6970-FE8E-62F2-B9291C804407}"/>
              </a:ext>
            </a:extLst>
          </p:cNvPr>
          <p:cNvCxnSpPr>
            <a:cxnSpLocks/>
          </p:cNvCxnSpPr>
          <p:nvPr/>
        </p:nvCxnSpPr>
        <p:spPr>
          <a:xfrm>
            <a:off x="5978525" y="5685590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528AC1-AA55-3407-4FEC-294FED319F5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8039100" y="5682685"/>
            <a:ext cx="2338387" cy="1662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890A40-37F0-0CCA-677E-2C4B0F25C4D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8048626" y="2225495"/>
            <a:ext cx="2328861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251AF7D-73E0-AA4A-D48B-BBAC4FB80167}"/>
              </a:ext>
            </a:extLst>
          </p:cNvPr>
          <p:cNvCxnSpPr>
            <a:stCxn id="30" idx="3"/>
          </p:cNvCxnSpPr>
          <p:nvPr/>
        </p:nvCxnSpPr>
        <p:spPr>
          <a:xfrm flipV="1">
            <a:off x="10142536" y="2638335"/>
            <a:ext cx="823914" cy="131762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A433C4-3C56-A9AD-78DF-AD27B66A116D}"/>
              </a:ext>
            </a:extLst>
          </p:cNvPr>
          <p:cNvCxnSpPr/>
          <p:nvPr/>
        </p:nvCxnSpPr>
        <p:spPr>
          <a:xfrm>
            <a:off x="11588750" y="2638335"/>
            <a:ext cx="0" cy="264813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0F23C83-9916-255A-BFA9-A025A1FAB76F}"/>
              </a:ext>
            </a:extLst>
          </p:cNvPr>
          <p:cNvCxnSpPr>
            <a:cxnSpLocks/>
          </p:cNvCxnSpPr>
          <p:nvPr/>
        </p:nvCxnSpPr>
        <p:spPr>
          <a:xfrm>
            <a:off x="1800224" y="2222155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50A3ADC-905D-8675-BDA0-3FB7CFCEA111}"/>
              </a:ext>
            </a:extLst>
          </p:cNvPr>
          <p:cNvCxnSpPr>
            <a:cxnSpLocks/>
          </p:cNvCxnSpPr>
          <p:nvPr/>
        </p:nvCxnSpPr>
        <p:spPr>
          <a:xfrm>
            <a:off x="1793081" y="3944920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5CB82F0-9231-E1AE-D720-59E6DF74A27D}"/>
              </a:ext>
            </a:extLst>
          </p:cNvPr>
          <p:cNvCxnSpPr>
            <a:cxnSpLocks/>
          </p:cNvCxnSpPr>
          <p:nvPr/>
        </p:nvCxnSpPr>
        <p:spPr>
          <a:xfrm>
            <a:off x="1793081" y="5688495"/>
            <a:ext cx="374649" cy="290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76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version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327480"/>
            <a:ext cx="980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Currently version control is being hosted in GitHub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https://github.com/aloysiusw/cookbook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Using a tool called “GitHub Desktop”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Need to be shared with project members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6EE144-F89A-F7D0-03CB-F10D25D4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529" y="2827396"/>
            <a:ext cx="4881171" cy="3355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2F0325-60F9-4563-359D-C23D32BCF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688138"/>
            <a:ext cx="6859978" cy="36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database hosting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470979"/>
            <a:ext cx="980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Current plan is to use Azure for hosting, services will start once we have the finalized database design to avoid overcharge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Currently using local machine instance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A47AB80-20B2-EB7E-BEB9-AC1C5BDC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8" y="3107394"/>
            <a:ext cx="7001937" cy="24980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43441A-5805-A7F0-9234-91E67186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2688138"/>
            <a:ext cx="4591050" cy="332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7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scraper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470979"/>
            <a:ext cx="980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Current idea is to have whitelisted domains from a preset list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Each domains have a specific method to scrape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5EB2B-7DF8-3A8F-7D50-B1DC8ED5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2457537"/>
            <a:ext cx="8277225" cy="4183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C4F7F-B9EB-76C7-BEDE-B9C891A7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744" y="2457537"/>
            <a:ext cx="3430803" cy="2057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AEAE6B-6F3E-2F51-9703-298BD58DF28C}"/>
              </a:ext>
            </a:extLst>
          </p:cNvPr>
          <p:cNvSpPr txBox="1"/>
          <p:nvPr/>
        </p:nvSpPr>
        <p:spPr>
          <a:xfrm>
            <a:off x="8628744" y="4549476"/>
            <a:ext cx="3080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 Thin" panose="00000300000000000000" pitchFamily="2" charset="0"/>
              </a:rPr>
              <a:t>https://thestayathomechef.com/fried-chicken/</a:t>
            </a:r>
          </a:p>
        </p:txBody>
      </p:sp>
    </p:spTree>
    <p:extLst>
      <p:ext uri="{BB962C8B-B14F-4D97-AF65-F5344CB8AC3E}">
        <p14:creationId xmlns:p14="http://schemas.microsoft.com/office/powerpoint/2010/main" val="359172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database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699153"/>
            <a:ext cx="98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basic relational database concept research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9B4BA7-3422-81DE-78D5-12EEE929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2516533"/>
            <a:ext cx="6886575" cy="2131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E398B4-931F-D937-3518-373F156A8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45" y="2516533"/>
            <a:ext cx="3910931" cy="3459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A2FD39-F840-10E8-30FA-E4E53D67AAAA}"/>
              </a:ext>
            </a:extLst>
          </p:cNvPr>
          <p:cNvSpPr txBox="1"/>
          <p:nvPr/>
        </p:nvSpPr>
        <p:spPr>
          <a:xfrm>
            <a:off x="4361544" y="4727276"/>
            <a:ext cx="30806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Mont Thin" panose="00000300000000000000" pitchFamily="2" charset="0"/>
              </a:rPr>
              <a:t>https://dev.to/amckean12/designing-a-relational-database-for-a-cookbook-4nj6</a:t>
            </a:r>
          </a:p>
        </p:txBody>
      </p:sp>
    </p:spTree>
    <p:extLst>
      <p:ext uri="{BB962C8B-B14F-4D97-AF65-F5344CB8AC3E}">
        <p14:creationId xmlns:p14="http://schemas.microsoft.com/office/powerpoint/2010/main" val="38165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2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encryption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699153"/>
            <a:ext cx="980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encryption methods has been researched, appropriate design for our implementation is still being looked 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4019F-42B1-FDD9-A116-0989ED05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503425"/>
            <a:ext cx="6343367" cy="4137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A6174D-5181-652E-EC5D-CBC2BD81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625" y="2503425"/>
            <a:ext cx="5451599" cy="33465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F189F9-2DCD-1A05-50CD-DC55F1ADCCDD}"/>
              </a:ext>
            </a:extLst>
          </p:cNvPr>
          <p:cNvSpPr txBox="1"/>
          <p:nvPr/>
        </p:nvSpPr>
        <p:spPr>
          <a:xfrm>
            <a:off x="6651625" y="5902752"/>
            <a:ext cx="30806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 Thin" panose="00000300000000000000" pitchFamily="2" charset="0"/>
              </a:rPr>
              <a:t>https://www.comparitech.com/blog/information-security/rsa-encryption/</a:t>
            </a:r>
          </a:p>
        </p:txBody>
      </p:sp>
    </p:spTree>
    <p:extLst>
      <p:ext uri="{BB962C8B-B14F-4D97-AF65-F5344CB8AC3E}">
        <p14:creationId xmlns:p14="http://schemas.microsoft.com/office/powerpoint/2010/main" val="3884769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language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560653"/>
            <a:ext cx="980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Extensive design language document done, with individual page designs and color palette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068C5-3944-263A-F00F-66736E0A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296659"/>
            <a:ext cx="5499564" cy="42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B6760-FDAE-43C4-2068-20BF3A9B4C76}"/>
              </a:ext>
            </a:extLst>
          </p:cNvPr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rgbClr val="D9E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504AA-874F-8608-6D37-D2CA2A781E46}"/>
              </a:ext>
            </a:extLst>
          </p:cNvPr>
          <p:cNvSpPr txBox="1"/>
          <p:nvPr/>
        </p:nvSpPr>
        <p:spPr>
          <a:xfrm>
            <a:off x="1111250" y="216584"/>
            <a:ext cx="11080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progress report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652AF0-D0E7-1D51-EBC8-01E34143C2FC}"/>
              </a:ext>
            </a:extLst>
          </p:cNvPr>
          <p:cNvSpPr/>
          <p:nvPr/>
        </p:nvSpPr>
        <p:spPr>
          <a:xfrm>
            <a:off x="114300" y="88900"/>
            <a:ext cx="882650" cy="882650"/>
          </a:xfrm>
          <a:prstGeom prst="ellipse">
            <a:avLst/>
          </a:prstGeom>
          <a:solidFill>
            <a:srgbClr val="F7F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E29D56-2E95-7078-4863-0D6E412AF41D}"/>
              </a:ext>
            </a:extLst>
          </p:cNvPr>
          <p:cNvSpPr/>
          <p:nvPr/>
        </p:nvSpPr>
        <p:spPr>
          <a:xfrm>
            <a:off x="196850" y="1470979"/>
            <a:ext cx="1714500" cy="825680"/>
          </a:xfrm>
          <a:prstGeom prst="roundRect">
            <a:avLst/>
          </a:prstGeom>
          <a:solidFill>
            <a:srgbClr val="DCDA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logo</a:t>
            </a:r>
            <a:b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</a:b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1B6C2-0F8D-2B73-F733-387B231799E6}"/>
              </a:ext>
            </a:extLst>
          </p:cNvPr>
          <p:cNvSpPr txBox="1"/>
          <p:nvPr/>
        </p:nvSpPr>
        <p:spPr>
          <a:xfrm>
            <a:off x="2190750" y="1560653"/>
            <a:ext cx="980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 Thin" panose="00000300000000000000" pitchFamily="2" charset="0"/>
              </a:rPr>
              <a:t>Logo and banner designed with the aforementioned color palette and font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4C4BD-405A-AADA-3F39-02B0A228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2296659"/>
            <a:ext cx="9071999" cy="40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4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290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Mont Thin</vt:lpstr>
      <vt:lpstr>Noto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Aloysius Arno Wiputra</dc:creator>
  <cp:lastModifiedBy>Aloysius Arno Wiputra</cp:lastModifiedBy>
  <cp:revision>4</cp:revision>
  <dcterms:created xsi:type="dcterms:W3CDTF">2022-11-28T01:16:28Z</dcterms:created>
  <dcterms:modified xsi:type="dcterms:W3CDTF">2022-11-28T15:26:37Z</dcterms:modified>
</cp:coreProperties>
</file>